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sldIdLst>
    <p:sldId id="256" r:id="rId2"/>
    <p:sldId id="257" r:id="rId3"/>
    <p:sldId id="261" r:id="rId4"/>
    <p:sldId id="258" r:id="rId5"/>
    <p:sldId id="260" r:id="rId6"/>
    <p:sldId id="263" r:id="rId7"/>
    <p:sldId id="264" r:id="rId8"/>
    <p:sldId id="259" r:id="rId9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989856" y="2204864"/>
            <a:ext cx="7164288" cy="2448272"/>
          </a:xfrm>
          <a:prstGeom prst="rect">
            <a:avLst/>
          </a:prstGeom>
          <a:noFill/>
          <a:ln>
            <a:noFill/>
          </a:ln>
          <a:effectLst>
            <a:reflection stA="0" endPos="65000" dist="50800" dir="5400000" sy="-100000" algn="bl" rotWithShape="0"/>
          </a:effectLst>
        </p:spPr>
        <p:txBody>
          <a:bodyPr anchor="ctr">
            <a:normAutofit/>
          </a:bodyPr>
          <a:lstStyle>
            <a:lvl1pPr algn="ctr">
              <a:defRPr sz="4400" b="1">
                <a:solidFill>
                  <a:schemeClr val="bg1">
                    <a:alpha val="9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 dirty="0"/>
          </a:p>
        </p:txBody>
      </p:sp>
      <p:pic>
        <p:nvPicPr>
          <p:cNvPr id="4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373063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44500"/>
            <a:ext cx="17653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8691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0529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ech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3166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7477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6769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1463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9943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1446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1043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0663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76568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65-Medium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65-Medium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65-Medium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65-Medium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65-Medium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65-Medium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65-Medium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65-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 DO NEAGEO</a:t>
            </a:r>
            <a:br>
              <a:rPr lang="pt-BR" dirty="0" smtClean="0"/>
            </a:br>
            <a:r>
              <a:rPr lang="pt-BR" dirty="0" smtClean="0"/>
              <a:t>I/SEMESTRE/2017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 NEAGEO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sz="3600" b="1" u="sng" smtClean="0"/>
              <a:t>PORTAL</a:t>
            </a:r>
            <a:endParaRPr lang="pt-BR" sz="3600" b="1" u="sng" dirty="0" smtClean="0"/>
          </a:p>
          <a:p>
            <a:pPr algn="ctr"/>
            <a:r>
              <a:rPr lang="pt-BR" sz="3600" b="1" u="sng" dirty="0" smtClean="0"/>
              <a:t>TEMÁTICAS DOS COLÓQUIOS</a:t>
            </a:r>
          </a:p>
          <a:p>
            <a:pPr algn="ctr"/>
            <a:r>
              <a:rPr lang="pt-BR" sz="3600" b="1" u="sng" dirty="0" smtClean="0"/>
              <a:t>OFOC 2017</a:t>
            </a:r>
            <a:r>
              <a:rPr lang="pt-BR" sz="3600" b="1" dirty="0" smtClean="0"/>
              <a:t>: </a:t>
            </a:r>
            <a:r>
              <a:rPr lang="pt-BR" sz="3600" b="1" u="sng" dirty="0" smtClean="0"/>
              <a:t>23</a:t>
            </a:r>
          </a:p>
          <a:p>
            <a:pPr algn="ctr"/>
            <a:r>
              <a:rPr lang="pt-BR" sz="3600" b="1" u="sng" dirty="0" smtClean="0"/>
              <a:t>REVISTA NEAGEO</a:t>
            </a:r>
          </a:p>
          <a:p>
            <a:pPr algn="ctr"/>
            <a:r>
              <a:rPr lang="pt-BR" sz="3600" b="1" u="sng" dirty="0" smtClean="0"/>
              <a:t>TRANSIÇÃO I SEMESTRE/2017</a:t>
            </a:r>
          </a:p>
          <a:p>
            <a:pPr algn="ctr"/>
            <a:r>
              <a:rPr lang="pt-BR" sz="3600" b="1" u="sng" dirty="0" smtClean="0"/>
              <a:t>EVENTOS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COLÓQUIOS NEAGEO I SEM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I: 15.02: 20 participantes com a temática: </a:t>
            </a:r>
            <a:r>
              <a:rPr lang="pt-BR" dirty="0" err="1" smtClean="0"/>
              <a:t>MatoPiba</a:t>
            </a:r>
            <a:endParaRPr lang="pt-BR" dirty="0" smtClean="0"/>
          </a:p>
          <a:p>
            <a:r>
              <a:rPr lang="pt-BR" dirty="0" smtClean="0"/>
              <a:t>II: 08.03: 15 participantes com a temática: A economia agropecuária brasileira. O que fazer?</a:t>
            </a:r>
          </a:p>
          <a:p>
            <a:r>
              <a:rPr lang="pt-BR" dirty="0" smtClean="0"/>
              <a:t>III: 22.03: 24 participantes com a temática: discussão a partir das pesquisas da Letícia e da Marcela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COLÓQUIOS NEAGEO I SEM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IV: </a:t>
            </a:r>
            <a:r>
              <a:rPr lang="pt-BR" dirty="0" smtClean="0"/>
              <a:t>05.04: 19 participantes com a temática: Variabilidade Espacial de Atributos do solo sob cultivo de cana no Pontal</a:t>
            </a:r>
          </a:p>
          <a:p>
            <a:r>
              <a:rPr lang="pt-BR" dirty="0" smtClean="0"/>
              <a:t>V: 19.04: 17 participantes com a temática: Direitos Humanos, Desenvolvimento Sustentável e Sustentabilidade</a:t>
            </a:r>
          </a:p>
          <a:p>
            <a:r>
              <a:rPr lang="pt-BR" dirty="0" smtClean="0"/>
              <a:t>VI: 03.05: 15 participantes com a temática: Conflitos no Campo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COLÓQUIOS NEAGEO I SEM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VII: 17.05: 16 participantes com a temática: A Análise Crítica da Lei de Proteção da Vegetação Nativa</a:t>
            </a:r>
          </a:p>
          <a:p>
            <a:r>
              <a:rPr lang="pt-BR" dirty="0" smtClean="0"/>
              <a:t>VIII: 31.05: 13 participantes com a temática: O Meio Ambiente na TV.</a:t>
            </a:r>
          </a:p>
          <a:p>
            <a:endParaRPr lang="pt-BR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149 presenças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média de 17 participantes por colóquio</a:t>
            </a:r>
            <a:endParaRPr lang="pt-B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FORUM DE DIREITO AMBIENTAL</a:t>
            </a:r>
          </a:p>
          <a:p>
            <a:r>
              <a:rPr lang="pt-BR" dirty="0" smtClean="0"/>
              <a:t>ANAP – TUPÃ</a:t>
            </a:r>
          </a:p>
          <a:p>
            <a:r>
              <a:rPr lang="pt-BR" dirty="0" smtClean="0"/>
              <a:t>SIMPÓSIO DO MMADRE</a:t>
            </a:r>
          </a:p>
          <a:p>
            <a:r>
              <a:rPr lang="pt-BR" dirty="0" smtClean="0"/>
              <a:t>ENEPE</a:t>
            </a:r>
          </a:p>
          <a:p>
            <a:r>
              <a:rPr lang="pt-BR" dirty="0" smtClean="0"/>
              <a:t>SINGA</a:t>
            </a:r>
          </a:p>
          <a:p>
            <a:r>
              <a:rPr lang="pt-BR" dirty="0" smtClean="0"/>
              <a:t>UEL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NEAGEO II SEMESTRE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RETORNO: 9 DE AGOSTO – COLÓQUIO</a:t>
            </a:r>
          </a:p>
          <a:p>
            <a:r>
              <a:rPr lang="pt-BR" dirty="0" smtClean="0"/>
              <a:t>TRABALHO DE CAMPO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OFEC</a:t>
            </a:r>
            <a:r>
              <a:rPr lang="pt-BR" dirty="0" smtClean="0"/>
              <a:t>: OFICINA DE ESCRITA CIENT.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OFGEO</a:t>
            </a:r>
            <a:r>
              <a:rPr lang="pt-BR" dirty="0" smtClean="0"/>
              <a:t>: OFICINA DE INTRODUÇÃO AO GEOPROCESSAMENTO</a:t>
            </a:r>
          </a:p>
          <a:p>
            <a:r>
              <a:rPr lang="pt-BR" dirty="0" smtClean="0"/>
              <a:t>LANÇAMENTO DO </a:t>
            </a:r>
            <a:r>
              <a:rPr lang="pt-BR" b="1" dirty="0" smtClean="0">
                <a:solidFill>
                  <a:srgbClr val="FF0000"/>
                </a:solidFill>
              </a:rPr>
              <a:t>1º NR</a:t>
            </a:r>
            <a:r>
              <a:rPr lang="pt-BR" dirty="0" smtClean="0"/>
              <a:t>.DA REVISTA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%5bNEAGEO%2c 2016%5d">
  <a:themeElements>
    <a:clrScheme name="UNOESTE">
      <a:dk1>
        <a:srgbClr val="004C00"/>
      </a:dk1>
      <a:lt1>
        <a:sysClr val="window" lastClr="FFFFFF"/>
      </a:lt1>
      <a:dk2>
        <a:srgbClr val="006600"/>
      </a:dk2>
      <a:lt2>
        <a:srgbClr val="D8D8D8"/>
      </a:lt2>
      <a:accent1>
        <a:srgbClr val="9BBB59"/>
      </a:accent1>
      <a:accent2>
        <a:srgbClr val="92D050"/>
      </a:accent2>
      <a:accent3>
        <a:srgbClr val="00B050"/>
      </a:accent3>
      <a:accent4>
        <a:srgbClr val="F79646"/>
      </a:accent4>
      <a:accent5>
        <a:srgbClr val="FFC000"/>
      </a:accent5>
      <a:accent6>
        <a:srgbClr val="FAC08F"/>
      </a:accent6>
      <a:hlink>
        <a:srgbClr val="FF9900"/>
      </a:hlink>
      <a:folHlink>
        <a:srgbClr val="CCFF66"/>
      </a:folHlink>
    </a:clrScheme>
    <a:fontScheme name="UNOESTE">
      <a:majorFont>
        <a:latin typeface="Helvetica65-Medium"/>
        <a:ea typeface=""/>
        <a:cs typeface=""/>
      </a:majorFont>
      <a:minorFont>
        <a:latin typeface="Helvetica"/>
        <a:ea typeface=""/>
        <a:cs typeface=""/>
      </a:minorFont>
    </a:fontScheme>
    <a:fmtScheme name="Costura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odelo [NEAGEO, 2016]" id="{4C22EE2B-06A1-45CC-8CF6-B820D038DF53}" vid="{4374321A-2A99-477E-853D-1FE35EA5066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%5bNEAGEO%2c 2016%5d</Template>
  <TotalTime>119</TotalTime>
  <Words>225</Words>
  <Application>Microsoft Office PowerPoint</Application>
  <PresentationFormat>Apresentação na tela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Modelo %5bNEAGEO%2c 2016%5d</vt:lpstr>
      <vt:lpstr>AVALIAÇÃO DO NEAGEO I/SEMESTRE/2017</vt:lpstr>
      <vt:lpstr>AVALIAÇÃO NEAGEO 2017</vt:lpstr>
      <vt:lpstr>COLÓQUIOS NEAGEO I SEM</vt:lpstr>
      <vt:lpstr>COLÓQUIOS NEAGEO I SEM</vt:lpstr>
      <vt:lpstr>COLÓQUIOS NEAGEO I SEM</vt:lpstr>
      <vt:lpstr>EVENTOS</vt:lpstr>
      <vt:lpstr>NEAGEO II SEMESTRE 2017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Munir</dc:creator>
  <cp:lastModifiedBy>Munir</cp:lastModifiedBy>
  <cp:revision>19</cp:revision>
  <dcterms:created xsi:type="dcterms:W3CDTF">2016-05-13T14:17:57Z</dcterms:created>
  <dcterms:modified xsi:type="dcterms:W3CDTF">2017-06-07T13:44:57Z</dcterms:modified>
</cp:coreProperties>
</file>