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61" r:id="rId4"/>
    <p:sldId id="258" r:id="rId5"/>
    <p:sldId id="260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2204864"/>
            <a:ext cx="7164288" cy="2448272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pic>
        <p:nvPicPr>
          <p:cNvPr id="4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063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44500"/>
            <a:ext cx="17653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691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52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316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477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76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1463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9943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44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04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0663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7288"/>
            <a:ext cx="4762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37288"/>
            <a:ext cx="2286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308725"/>
            <a:ext cx="17668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7656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DO NEAGEO</a:t>
            </a:r>
            <a:br>
              <a:rPr lang="pt-BR" dirty="0" smtClean="0"/>
            </a:br>
            <a:r>
              <a:rPr lang="pt-BR" dirty="0" smtClean="0"/>
              <a:t>I/SEMESTRE/2017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NEAGEO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sz="3600" b="1" u="sng" smtClean="0"/>
              <a:t>PORTAL</a:t>
            </a:r>
            <a:endParaRPr lang="pt-BR" sz="3600" b="1" u="sng" dirty="0" smtClean="0"/>
          </a:p>
          <a:p>
            <a:pPr algn="ctr"/>
            <a:r>
              <a:rPr lang="pt-BR" sz="3600" b="1" u="sng" dirty="0" smtClean="0"/>
              <a:t>TEMÁTICAS DOS COLÓQUIOS</a:t>
            </a:r>
          </a:p>
          <a:p>
            <a:pPr algn="ctr"/>
            <a:r>
              <a:rPr lang="pt-BR" sz="3600" b="1" u="sng" dirty="0" smtClean="0"/>
              <a:t>OFOC 2017</a:t>
            </a:r>
            <a:r>
              <a:rPr lang="pt-BR" sz="3600" b="1" dirty="0" smtClean="0"/>
              <a:t>: </a:t>
            </a:r>
            <a:r>
              <a:rPr lang="pt-BR" sz="3600" b="1" u="sng" dirty="0" smtClean="0"/>
              <a:t>23</a:t>
            </a:r>
          </a:p>
          <a:p>
            <a:pPr algn="ctr"/>
            <a:r>
              <a:rPr lang="pt-BR" sz="3600" b="1" u="sng" dirty="0" smtClean="0"/>
              <a:t>REVISTA NEAGEO</a:t>
            </a:r>
          </a:p>
          <a:p>
            <a:pPr algn="ctr"/>
            <a:r>
              <a:rPr lang="pt-BR" sz="3600" b="1" u="sng" dirty="0" smtClean="0"/>
              <a:t>TRANSIÇÃO I SEMESTRE/2017</a:t>
            </a:r>
          </a:p>
          <a:p>
            <a:pPr algn="ctr"/>
            <a:r>
              <a:rPr lang="pt-BR" sz="3600" b="1" u="sng" dirty="0" smtClean="0"/>
              <a:t>EVENTOS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COLÓQUIOS NEAGEO I SEM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I: 15.02: 20 participantes com a temática: </a:t>
            </a:r>
            <a:r>
              <a:rPr lang="pt-BR" dirty="0" err="1" smtClean="0"/>
              <a:t>MatoPiba</a:t>
            </a:r>
            <a:endParaRPr lang="pt-BR" dirty="0" smtClean="0"/>
          </a:p>
          <a:p>
            <a:r>
              <a:rPr lang="pt-BR" dirty="0" smtClean="0"/>
              <a:t>II: 08.03: 15 participantes com a temática: A economia agropecuária brasileira. O que fazer?</a:t>
            </a:r>
          </a:p>
          <a:p>
            <a:r>
              <a:rPr lang="pt-BR" dirty="0" smtClean="0"/>
              <a:t>III: 22.03: 24 participantes com a temática: discussão a partir das pesquisas da Letícia e da Marcela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COLÓQUIOS NEAGEO I SEM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IV: </a:t>
            </a:r>
            <a:r>
              <a:rPr lang="pt-BR" dirty="0" smtClean="0"/>
              <a:t>05.04: 19 participantes com a temática: Variabilidade Espacial de Atributos do solo sob cultivo de cana no Pontal</a:t>
            </a:r>
          </a:p>
          <a:p>
            <a:r>
              <a:rPr lang="pt-BR" dirty="0" smtClean="0"/>
              <a:t>V: 19.04: 17 participantes com a temática: Direitos Humanos, Desenvolvimento Sustentável e Sustentabilidade</a:t>
            </a:r>
          </a:p>
          <a:p>
            <a:r>
              <a:rPr lang="pt-BR" dirty="0" smtClean="0"/>
              <a:t>VI: 03.05: 15 participantes com a temática: Conflitos no Campo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COLÓQUIOS NEAGEO I SEM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VII: 17.05: 16 participantes com a temática: A Análise Crítica da Lei de Proteção da Vegetação Nativa</a:t>
            </a:r>
          </a:p>
          <a:p>
            <a:r>
              <a:rPr lang="pt-BR" dirty="0" smtClean="0"/>
              <a:t>VIII: 31.05: 13 participantes com a temática: O Meio Ambiente na TV.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149 presenças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média de 17 participantes por colóquio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FORUM DE DIREITO AMBIENTAL</a:t>
            </a:r>
          </a:p>
          <a:p>
            <a:r>
              <a:rPr lang="pt-BR" dirty="0" smtClean="0"/>
              <a:t>ANAP – TUPÃ</a:t>
            </a:r>
          </a:p>
          <a:p>
            <a:r>
              <a:rPr lang="pt-BR" dirty="0" smtClean="0"/>
              <a:t>SIMPÓSIO DO MMADRE</a:t>
            </a:r>
          </a:p>
          <a:p>
            <a:r>
              <a:rPr lang="pt-BR" dirty="0" smtClean="0"/>
              <a:t>ENEPE</a:t>
            </a:r>
          </a:p>
          <a:p>
            <a:r>
              <a:rPr lang="pt-BR" dirty="0" smtClean="0"/>
              <a:t>SINGA</a:t>
            </a:r>
          </a:p>
          <a:p>
            <a:r>
              <a:rPr lang="pt-BR" dirty="0" smtClean="0"/>
              <a:t>UEL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NEAGEO II SEMESTRE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RETORNO: 9 DE AGOSTO – COLÓQUIO</a:t>
            </a:r>
          </a:p>
          <a:p>
            <a:r>
              <a:rPr lang="pt-BR" dirty="0" smtClean="0"/>
              <a:t>TRABALHO DE CAMPO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OFEC</a:t>
            </a:r>
            <a:r>
              <a:rPr lang="pt-BR" dirty="0" smtClean="0"/>
              <a:t>: OFICINA DE ESCRITA CIENT.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OFGEO</a:t>
            </a:r>
            <a:r>
              <a:rPr lang="pt-BR" dirty="0" smtClean="0"/>
              <a:t>: OFICINA DE INTRODUÇÃO AO GEOPROCESSAMENTO</a:t>
            </a:r>
          </a:p>
          <a:p>
            <a:r>
              <a:rPr lang="pt-BR" dirty="0" smtClean="0"/>
              <a:t>LANÇAMENTO DO </a:t>
            </a:r>
            <a:r>
              <a:rPr lang="pt-BR" b="1" dirty="0" smtClean="0">
                <a:solidFill>
                  <a:srgbClr val="FF0000"/>
                </a:solidFill>
              </a:rPr>
              <a:t>1º NR</a:t>
            </a:r>
            <a:r>
              <a:rPr lang="pt-BR" dirty="0" smtClean="0"/>
              <a:t>.DA REVISTA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%5bNEAGEO%2c 2016%5d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delo [NEAGEO, 2016]" id="{4C22EE2B-06A1-45CC-8CF6-B820D038DF53}" vid="{4374321A-2A99-477E-853D-1FE35EA506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%5bNEAGEO%2c 2016%5d</Template>
  <TotalTime>119</TotalTime>
  <Words>225</Words>
  <Application>Microsoft Office PowerPoint</Application>
  <PresentationFormat>Apresentação na tela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Modelo %5bNEAGEO%2c 2016%5d</vt:lpstr>
      <vt:lpstr>AVALIAÇÃO DO NEAGEO I/SEMESTRE/2017</vt:lpstr>
      <vt:lpstr>AVALIAÇÃO NEAGEO 2017</vt:lpstr>
      <vt:lpstr>COLÓQUIOS NEAGEO I SEM</vt:lpstr>
      <vt:lpstr>COLÓQUIOS NEAGEO I SEM</vt:lpstr>
      <vt:lpstr>COLÓQUIOS NEAGEO I SEM</vt:lpstr>
      <vt:lpstr>EVENTOS</vt:lpstr>
      <vt:lpstr>NEAGEO II SEMESTRE 2017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Munir</dc:creator>
  <cp:lastModifiedBy>Munir</cp:lastModifiedBy>
  <cp:revision>19</cp:revision>
  <dcterms:created xsi:type="dcterms:W3CDTF">2016-05-13T14:17:57Z</dcterms:created>
  <dcterms:modified xsi:type="dcterms:W3CDTF">2017-06-07T13:44:57Z</dcterms:modified>
</cp:coreProperties>
</file>