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65ECD-2A7D-42C4-B8DF-24FE80901719}" type="datetimeFigureOut">
              <a:rPr lang="pt-BR" smtClean="0"/>
              <a:t>03/10/2016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E7644-CE5E-426D-9752-298B4FB5D8B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783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989856" y="2204864"/>
            <a:ext cx="7164288" cy="2448272"/>
          </a:xfrm>
          <a:prstGeom prst="rect">
            <a:avLst/>
          </a:prstGeom>
          <a:noFill/>
          <a:ln>
            <a:noFill/>
          </a:ln>
          <a:effectLst>
            <a:reflection stA="0" endPos="65000" dist="50800" dir="5400000" sy="-100000" algn="bl" rotWithShape="0"/>
          </a:effectLst>
        </p:spPr>
        <p:txBody>
          <a:bodyPr anchor="ctr">
            <a:normAutofit/>
          </a:bodyPr>
          <a:lstStyle>
            <a:lvl1pPr algn="ctr">
              <a:defRPr sz="4400" b="1">
                <a:solidFill>
                  <a:schemeClr val="bg1">
                    <a:alpha val="9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pic>
        <p:nvPicPr>
          <p:cNvPr id="4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73063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44500"/>
            <a:ext cx="17653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691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529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echa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166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4773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769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463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943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446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043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663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75" y="6237288"/>
            <a:ext cx="476250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6237288"/>
            <a:ext cx="228600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308725"/>
            <a:ext cx="176688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6568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elvetica65-Medium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7680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5978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69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[NEAGEO, 2016]">
  <a:themeElements>
    <a:clrScheme name="UNOESTE">
      <a:dk1>
        <a:srgbClr val="004C00"/>
      </a:dk1>
      <a:lt1>
        <a:sysClr val="window" lastClr="FFFFFF"/>
      </a:lt1>
      <a:dk2>
        <a:srgbClr val="006600"/>
      </a:dk2>
      <a:lt2>
        <a:srgbClr val="D8D8D8"/>
      </a:lt2>
      <a:accent1>
        <a:srgbClr val="9BBB59"/>
      </a:accent1>
      <a:accent2>
        <a:srgbClr val="92D050"/>
      </a:accent2>
      <a:accent3>
        <a:srgbClr val="00B050"/>
      </a:accent3>
      <a:accent4>
        <a:srgbClr val="F79646"/>
      </a:accent4>
      <a:accent5>
        <a:srgbClr val="FFC000"/>
      </a:accent5>
      <a:accent6>
        <a:srgbClr val="FAC08F"/>
      </a:accent6>
      <a:hlink>
        <a:srgbClr val="FF9900"/>
      </a:hlink>
      <a:folHlink>
        <a:srgbClr val="CCFF66"/>
      </a:folHlink>
    </a:clrScheme>
    <a:fontScheme name="UNOESTE">
      <a:majorFont>
        <a:latin typeface="Helvetica65-Medium"/>
        <a:ea typeface=""/>
        <a:cs typeface=""/>
      </a:majorFont>
      <a:minorFont>
        <a:latin typeface="Helvetica"/>
        <a:ea typeface=""/>
        <a:cs typeface=""/>
      </a:minorFont>
    </a:fontScheme>
    <a:fmtScheme name="Costura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odelo [NEAGEO, 2016]" id="{4C22EE2B-06A1-45CC-8CF6-B820D038DF53}" vid="{4374321A-2A99-477E-853D-1FE35EA5066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[NEAGEO, 2016]</Template>
  <TotalTime>389</TotalTime>
  <Words>0</Words>
  <Application>Microsoft Office PowerPoint</Application>
  <PresentationFormat>Apresentação na tela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Modelo [NEAGEO, 2016]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ETE</dc:title>
  <dc:creator>Letícia</dc:creator>
  <cp:lastModifiedBy>usuarios</cp:lastModifiedBy>
  <cp:revision>47</cp:revision>
  <dcterms:created xsi:type="dcterms:W3CDTF">2016-05-17T15:50:45Z</dcterms:created>
  <dcterms:modified xsi:type="dcterms:W3CDTF">2016-10-03T20:59:30Z</dcterms:modified>
</cp:coreProperties>
</file>