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65ECD-2A7D-42C4-B8DF-24FE80901719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E7644-CE5E-426D-9752-298B4FB5D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8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063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4500"/>
            <a:ext cx="1765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1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2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6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7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6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63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4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4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6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56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6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7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[NEAGEO, 2016]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delo [NEAGEO, 2016]" id="{4C22EE2B-06A1-45CC-8CF6-B820D038DF53}" vid="{4374321A-2A99-477E-853D-1FE35EA5066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[NEAGEO, 2016]</Template>
  <TotalTime>389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Modelo [NEAGEO, 2016]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</dc:title>
  <dc:creator>Letícia</dc:creator>
  <cp:lastModifiedBy>usuarios</cp:lastModifiedBy>
  <cp:revision>47</cp:revision>
  <dcterms:created xsi:type="dcterms:W3CDTF">2016-05-17T15:50:45Z</dcterms:created>
  <dcterms:modified xsi:type="dcterms:W3CDTF">2016-10-03T20:59:30Z</dcterms:modified>
</cp:coreProperties>
</file>